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60" r:id="rId8"/>
    <p:sldId id="259" r:id="rId9"/>
    <p:sldId id="261" r:id="rId10"/>
    <p:sldId id="262" r:id="rId11"/>
    <p:sldId id="266" r:id="rId12"/>
    <p:sldId id="26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AC05D7-9724-8F46-B858-81B9901B5663}" v="1" dt="2023-12-05T15:00:55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9"/>
  </p:normalViewPr>
  <p:slideViewPr>
    <p:cSldViewPr snapToGrid="0">
      <p:cViewPr varScale="1">
        <p:scale>
          <a:sx n="93" d="100"/>
          <a:sy n="93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ulia Lo Faro" userId="67a79239-7f57-46d8-9e32-d83f1f08b5bf" providerId="ADAL" clId="{8DAC05D7-9724-8F46-B858-81B9901B5663}"/>
    <pc:docChg chg="custSel modSld">
      <pc:chgData name="Giulia Lo Faro" userId="67a79239-7f57-46d8-9e32-d83f1f08b5bf" providerId="ADAL" clId="{8DAC05D7-9724-8F46-B858-81B9901B5663}" dt="2023-12-05T15:00:55.134" v="1"/>
      <pc:docMkLst>
        <pc:docMk/>
      </pc:docMkLst>
      <pc:sldChg chg="addSp delSp modSp mod">
        <pc:chgData name="Giulia Lo Faro" userId="67a79239-7f57-46d8-9e32-d83f1f08b5bf" providerId="ADAL" clId="{8DAC05D7-9724-8F46-B858-81B9901B5663}" dt="2023-12-05T15:00:55.134" v="1"/>
        <pc:sldMkLst>
          <pc:docMk/>
          <pc:sldMk cId="1576728414" sldId="256"/>
        </pc:sldMkLst>
        <pc:picChg chg="del">
          <ac:chgData name="Giulia Lo Faro" userId="67a79239-7f57-46d8-9e32-d83f1f08b5bf" providerId="ADAL" clId="{8DAC05D7-9724-8F46-B858-81B9901B5663}" dt="2023-12-05T15:00:54.556" v="0" actId="478"/>
          <ac:picMkLst>
            <pc:docMk/>
            <pc:sldMk cId="1576728414" sldId="256"/>
            <ac:picMk id="2" creationId="{130DDCAE-183F-3FC5-3263-E55F92B637CE}"/>
          </ac:picMkLst>
        </pc:picChg>
        <pc:picChg chg="del">
          <ac:chgData name="Giulia Lo Faro" userId="67a79239-7f57-46d8-9e32-d83f1f08b5bf" providerId="ADAL" clId="{8DAC05D7-9724-8F46-B858-81B9901B5663}" dt="2023-12-05T15:00:54.556" v="0" actId="478"/>
          <ac:picMkLst>
            <pc:docMk/>
            <pc:sldMk cId="1576728414" sldId="256"/>
            <ac:picMk id="3" creationId="{014039B5-1C55-DDA9-3E05-DEA345C00140}"/>
          </ac:picMkLst>
        </pc:picChg>
        <pc:picChg chg="add mod">
          <ac:chgData name="Giulia Lo Faro" userId="67a79239-7f57-46d8-9e32-d83f1f08b5bf" providerId="ADAL" clId="{8DAC05D7-9724-8F46-B858-81B9901B5663}" dt="2023-12-05T15:00:55.134" v="1"/>
          <ac:picMkLst>
            <pc:docMk/>
            <pc:sldMk cId="1576728414" sldId="256"/>
            <ac:picMk id="4" creationId="{98E24083-4730-0FD5-5456-9037FFD8E203}"/>
          </ac:picMkLst>
        </pc:picChg>
        <pc:picChg chg="add mod">
          <ac:chgData name="Giulia Lo Faro" userId="67a79239-7f57-46d8-9e32-d83f1f08b5bf" providerId="ADAL" clId="{8DAC05D7-9724-8F46-B858-81B9901B5663}" dt="2023-12-05T15:00:55.134" v="1"/>
          <ac:picMkLst>
            <pc:docMk/>
            <pc:sldMk cId="1576728414" sldId="256"/>
            <ac:picMk id="5" creationId="{2AD11952-E8E3-0738-38C1-A403032D8F5C}"/>
          </ac:picMkLst>
        </pc:picChg>
        <pc:picChg chg="add mod">
          <ac:chgData name="Giulia Lo Faro" userId="67a79239-7f57-46d8-9e32-d83f1f08b5bf" providerId="ADAL" clId="{8DAC05D7-9724-8F46-B858-81B9901B5663}" dt="2023-12-05T15:00:55.134" v="1"/>
          <ac:picMkLst>
            <pc:docMk/>
            <pc:sldMk cId="1576728414" sldId="256"/>
            <ac:picMk id="6" creationId="{EC9E7523-1490-9EA6-7C6C-209252EB719D}"/>
          </ac:picMkLst>
        </pc:picChg>
        <pc:picChg chg="del">
          <ac:chgData name="Giulia Lo Faro" userId="67a79239-7f57-46d8-9e32-d83f1f08b5bf" providerId="ADAL" clId="{8DAC05D7-9724-8F46-B858-81B9901B5663}" dt="2023-12-05T15:00:54.556" v="0" actId="478"/>
          <ac:picMkLst>
            <pc:docMk/>
            <pc:sldMk cId="1576728414" sldId="256"/>
            <ac:picMk id="8" creationId="{C1CE2D21-18F7-7D13-9264-0B648561A6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FD645-027A-E445-897D-4F114CD45E3C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C95A2-8024-1D44-9B64-F1B6820437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763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22D6C-3647-08CF-EB50-3BBD3FEE4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0C9F1AA-6A8F-3338-ED47-F5C4DD2C4A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3DBCDD-4D94-E115-17D3-834A5563C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65B8E6-2FFF-4A55-DB14-4C1B5C84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4661783-9F0B-9972-5A23-2798DBBD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26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073F0-8A99-E8CA-C381-FAAD7202D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478A6B-F3B8-B7EC-942D-7D78A5622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BC3DE3-0437-1955-4012-278431531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92E760-9340-3ADD-1988-E2AEA173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D29E14B-FE5E-6F2B-43E7-AE8CF50B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54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327F25-9A55-C817-BFEF-996F05805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F8CDB3C-0C1E-7EB3-C4E8-AA8FC9BA8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23B9E-E0F9-4EA4-6170-8B5121B2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22ADE5-2B09-EE17-4073-F93C1FB7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D5D870-A6E4-18D2-BF0E-AA47A37BA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775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4A328E-DB69-7439-B25D-6D846A6E8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EDEBD2-38A9-0A29-296B-96994D31A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167314-5089-0309-1C7E-5FFEF88D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768E0E-25A3-F322-8F43-D970C35FA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53236-F9A3-B051-90EA-AE040AA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977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D53ED8-8DF0-DEE5-4BF2-280082D5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54A9EC-EE64-479B-67D3-93796806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0302F4-CCCB-A455-9164-156CA3B6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18CD48-1A23-97AA-DDA8-3F6171D50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B1BCDA-CBBB-0875-F05D-FA218848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84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5B974-31F4-D3AB-CA93-261BAE5E7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E7002-49F4-83E6-C7F4-CEA5E816A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92F956-207B-9050-8094-38A3368CD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DEC8BA-B644-87BC-3E03-AB9775B5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4F5B196-05B3-CA88-324A-350B765C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4436A5C-CD97-DC88-070C-3D29AF5F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47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9345C-E646-4F9C-7789-02431A92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C63EDD-A219-F7BD-7B42-2D533532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E97B9C-75D9-4368-5428-75E191B7F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58B46A-BAED-97C0-D7DD-B2D2BA8FA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A2A15E6-92C8-5027-5C60-A6B06AF6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1B0E48D-5B76-0FED-F070-6688B694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CECE5F-C597-458D-B67A-E1600074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CB9D5CC-0D48-7AFF-0BC4-94B2529F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46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4D9AF9-5CE5-A2C5-91FB-3977C516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CA2F7F1-D91B-461C-0BC6-F98DC9305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C543371-4AD9-7FFE-6EA5-182BE5D84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82C52-EA78-F5E5-2020-18DD7851E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062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B635E04-7C98-6125-1BB4-58D6005D4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3635FA-EB18-DA5B-E3AB-A7BC1387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E2B8D-22DB-199F-9ABF-55EF9226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09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DA319B-53B8-93AE-C852-0AC53DC67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64689-7D8D-6191-7306-841086BEB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C0BAF11-2DD9-88B0-D54A-3830A014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463556C-FC41-9BF3-96BF-140E25FE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BE5BA4-186E-2188-4D3B-7A1EADBED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484BA1-F843-99FD-CF2B-1097B687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70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2AAF18-CA22-09E2-5A6A-4E7C0669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07067F-9403-C3B1-86BF-9D01206BAD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EE576E-F050-4572-98CA-EBFA5F47F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AF41BBD-1A8A-E952-CFCB-FB352B6F4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CEBD4B3-85A0-307B-3F5A-F6D9C551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53F5A65-9F59-7AB8-0AC4-4831995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108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40B2737-5733-60B5-4AF9-8FDD1971D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BBE799-CF87-BD1D-2A58-433B564FE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E2C0CB-C06C-577D-FF0F-AB14105DF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0E00-1DB2-2541-85C7-E4461C829711}" type="datetimeFigureOut">
              <a:rPr lang="it-IT" smtClean="0"/>
              <a:t>05/12/23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7E7BF5-81B3-577C-50A2-3D61F6997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139175-6B1F-DCD8-AFD5-BBEFC1E3B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07B0C-F4E3-224A-8024-E4FA2CDA06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63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3E18BC-4753-5F74-251B-E7BA49A38B21}"/>
              </a:ext>
            </a:extLst>
          </p:cNvPr>
          <p:cNvSpPr txBox="1"/>
          <p:nvPr/>
        </p:nvSpPr>
        <p:spPr>
          <a:xfrm>
            <a:off x="3013902" y="469284"/>
            <a:ext cx="653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3000" dirty="0">
                <a:latin typeface="Raleway" pitchFamily="2" charset="77"/>
              </a:rPr>
              <a:t>HACKATHON </a:t>
            </a:r>
          </a:p>
        </p:txBody>
      </p:sp>
      <p:pic>
        <p:nvPicPr>
          <p:cNvPr id="4" name="Immagine 3" descr="Immagine che contiene Carattere, Elementi grafici, grafica, design&#10;&#10;Descrizione generata automaticamente">
            <a:extLst>
              <a:ext uri="{FF2B5EF4-FFF2-40B4-BE49-F238E27FC236}">
                <a16:creationId xmlns:a16="http://schemas.microsoft.com/office/drawing/2014/main" id="{98E24083-4730-0FD5-5456-9037FFD8E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14" y="1115616"/>
            <a:ext cx="5359436" cy="52731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AD11952-E8E3-0738-38C1-A403032D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2" y="4006963"/>
            <a:ext cx="3585736" cy="10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schermata, silhouette&#10;&#10;Descrizione generata automaticamente">
            <a:extLst>
              <a:ext uri="{FF2B5EF4-FFF2-40B4-BE49-F238E27FC236}">
                <a16:creationId xmlns:a16="http://schemas.microsoft.com/office/drawing/2014/main" id="{EC9E7523-1490-9EA6-7C6C-209252EB7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402" y="2630358"/>
            <a:ext cx="3418262" cy="7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2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5983D495-1D0E-E768-E3B5-8B168276E8FF}"/>
              </a:ext>
            </a:extLst>
          </p:cNvPr>
          <p:cNvSpPr/>
          <p:nvPr/>
        </p:nvSpPr>
        <p:spPr>
          <a:xfrm>
            <a:off x="7142759" y="1170848"/>
            <a:ext cx="4855275" cy="22587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DESTINATION NAME</a:t>
            </a:r>
          </a:p>
          <a:p>
            <a:pPr>
              <a:defRPr sz="1800">
                <a:solidFill>
                  <a:srgbClr val="FFFFFF"/>
                </a:solidFill>
              </a:defRPr>
            </a:pPr>
            <a:endParaRPr lang="en-US" sz="4800" b="1" i="0" u="none" strike="noStrike" kern="1200" spc="30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915A520F-37EE-8001-2749-F04899A5B164}"/>
              </a:ext>
            </a:extLst>
          </p:cNvPr>
          <p:cNvSpPr/>
          <p:nvPr/>
        </p:nvSpPr>
        <p:spPr>
          <a:xfrm>
            <a:off x="7142760" y="181336"/>
            <a:ext cx="2508480" cy="466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Welcome to</a:t>
            </a:r>
          </a:p>
        </p:txBody>
      </p:sp>
      <p:sp>
        <p:nvSpPr>
          <p:cNvPr id="4" name="TextBox 12">
            <a:extLst>
              <a:ext uri="{FF2B5EF4-FFF2-40B4-BE49-F238E27FC236}">
                <a16:creationId xmlns:a16="http://schemas.microsoft.com/office/drawing/2014/main" id="{A4A90E24-D05F-018D-8647-7DE97D78D5A2}"/>
              </a:ext>
            </a:extLst>
          </p:cNvPr>
          <p:cNvSpPr/>
          <p:nvPr/>
        </p:nvSpPr>
        <p:spPr>
          <a:xfrm>
            <a:off x="7142760" y="575424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160741C-4950-1222-1A41-0BFDC048D8C0}"/>
              </a:ext>
            </a:extLst>
          </p:cNvPr>
          <p:cNvSpPr/>
          <p:nvPr/>
        </p:nvSpPr>
        <p:spPr>
          <a:xfrm>
            <a:off x="7142760" y="6123600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Group Name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B1CB3D9E-29C8-7C8C-639B-83DBCEF5CBAC}"/>
              </a:ext>
            </a:extLst>
          </p:cNvPr>
          <p:cNvSpPr/>
          <p:nvPr/>
        </p:nvSpPr>
        <p:spPr>
          <a:xfrm>
            <a:off x="7142760" y="2906096"/>
            <a:ext cx="4545000" cy="189746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Lorem ipsum dolor sit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amet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consectetur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adipiscing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elit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, </a:t>
            </a:r>
            <a:b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sed do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eiusmod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tempor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incididunt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ut</a:t>
            </a: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 labore </a:t>
            </a:r>
            <a:b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</a:br>
            <a:r>
              <a:rPr lang="en-US" sz="2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et dolore magna </a:t>
            </a:r>
            <a:r>
              <a:rPr lang="en-US" sz="2400" b="0" i="0" u="none" strike="noStrike" kern="1200" spc="0" dirty="0" err="1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aliqua</a:t>
            </a:r>
            <a:endParaRPr lang="en-US" sz="2400" b="0" i="0" u="none" strike="noStrike" kern="1200" spc="0" dirty="0">
              <a:ln>
                <a:noFill/>
              </a:ln>
              <a:solidFill>
                <a:srgbClr val="000000"/>
              </a:solidFill>
              <a:latin typeface="Raleway" pitchFamily="2" charset="77"/>
              <a:ea typeface="Microsoft YaHei" pitchFamily="2"/>
              <a:cs typeface="Lucida Sans" pitchFamily="2"/>
            </a:endParaRPr>
          </a:p>
        </p:txBody>
      </p:sp>
      <p:pic>
        <p:nvPicPr>
          <p:cNvPr id="7" name="Immagine 4">
            <a:extLst>
              <a:ext uri="{FF2B5EF4-FFF2-40B4-BE49-F238E27FC236}">
                <a16:creationId xmlns:a16="http://schemas.microsoft.com/office/drawing/2014/main" id="{C889B300-53E7-8E26-8827-0323FC497C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1336"/>
            <a:ext cx="6490800" cy="64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uppo 9">
            <a:extLst>
              <a:ext uri="{FF2B5EF4-FFF2-40B4-BE49-F238E27FC236}">
                <a16:creationId xmlns:a16="http://schemas.microsoft.com/office/drawing/2014/main" id="{67422CE8-2A71-D9D9-2F1F-1D147CBB1D18}"/>
              </a:ext>
            </a:extLst>
          </p:cNvPr>
          <p:cNvGrpSpPr/>
          <p:nvPr/>
        </p:nvGrpSpPr>
        <p:grpSpPr>
          <a:xfrm>
            <a:off x="431300" y="419195"/>
            <a:ext cx="4100039" cy="4118400"/>
            <a:chOff x="357921" y="283006"/>
            <a:chExt cx="4100039" cy="41184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2AB62D0B-881F-72F0-C4EB-B690C98D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229162F1-417D-62C4-0448-2758EB4B019C}"/>
                </a:ext>
              </a:extLst>
            </p:cNvPr>
            <p:cNvSpPr/>
            <p:nvPr/>
          </p:nvSpPr>
          <p:spPr>
            <a:xfrm>
              <a:off x="596780" y="731926"/>
              <a:ext cx="3622320" cy="265671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2 Minuti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immagine</a:t>
              </a:r>
              <a:endParaRPr lang="en-US" sz="13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«Destination name»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destinazione</a:t>
              </a:r>
              <a:endParaRPr lang="en-US" sz="13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Inserisci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"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slogan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"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nel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paragrafo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sotto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destinazione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Cambia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dell'autore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endParaRPr lang="en-US" sz="13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953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FEEA4193-497D-9640-B7B9-FACB4504354F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Come on in…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AFC9DB56-0752-6683-BF68-654074411E62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pic>
        <p:nvPicPr>
          <p:cNvPr id="4" name="Immagine 10">
            <a:extLst>
              <a:ext uri="{FF2B5EF4-FFF2-40B4-BE49-F238E27FC236}">
                <a16:creationId xmlns:a16="http://schemas.microsoft.com/office/drawing/2014/main" id="{5663437D-FC89-41E0-D382-AD08954BDB8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AA0A05EE-ADF3-EFC6-E18C-326903A4357A}"/>
              </a:ext>
            </a:extLst>
          </p:cNvPr>
          <p:cNvGrpSpPr/>
          <p:nvPr/>
        </p:nvGrpSpPr>
        <p:grpSpPr>
          <a:xfrm>
            <a:off x="437316" y="415519"/>
            <a:ext cx="4100039" cy="4118400"/>
            <a:chOff x="357921" y="283006"/>
            <a:chExt cx="4100039" cy="4118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203B53F3-F696-6B81-4CA5-802325FF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8924FF43-7D24-00A6-DF55-894852302A62}"/>
                </a:ext>
              </a:extLst>
            </p:cNvPr>
            <p:cNvSpPr/>
            <p:nvPr/>
          </p:nvSpPr>
          <p:spPr>
            <a:xfrm>
              <a:off x="596780" y="731926"/>
              <a:ext cx="3622320" cy="211143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Immagine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dell’entrata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luogo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immaginario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indent="-285750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</a:defRPr>
              </a:pP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Sostituisci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il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contenuto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lorem ipsum </a:t>
              </a:r>
              <a:b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</a:b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con la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descrizione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che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hai</a:t>
              </a:r>
              <a:r>
                <a:rPr lang="en-US" sz="1300" b="1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generato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.</a:t>
              </a:r>
            </a:p>
            <a:p>
              <a:pPr marL="285750" indent="-285750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</a:defRPr>
              </a:pP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Elimina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e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rimuovi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</a:t>
              </a:r>
              <a:r>
                <a:rPr lang="en-US" sz="1300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questo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464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8">
            <a:extLst>
              <a:ext uri="{FF2B5EF4-FFF2-40B4-BE49-F238E27FC236}">
                <a16:creationId xmlns:a16="http://schemas.microsoft.com/office/drawing/2014/main" id="{FF7E268F-021F-CE55-EB25-686AAFE2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2187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1B9C9B2C-037C-9945-1221-701C85D8BA66}"/>
              </a:ext>
            </a:extLst>
          </p:cNvPr>
          <p:cNvSpPr/>
          <p:nvPr/>
        </p:nvSpPr>
        <p:spPr>
          <a:xfrm>
            <a:off x="7142759" y="1170848"/>
            <a:ext cx="4605895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The Terrace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9B254-64CC-722A-9905-300A703B0270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E46475E-88FF-67C8-2487-7F4C91115F3C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6E689D43-94A4-5837-C580-C054B5CB4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00D3EE96-9B48-052A-D703-508489AE07E5}"/>
                </a:ext>
              </a:extLst>
            </p:cNvPr>
            <p:cNvSpPr/>
            <p:nvPr/>
          </p:nvSpPr>
          <p:spPr>
            <a:xfrm>
              <a:off x="596780" y="731926"/>
              <a:ext cx="3622320" cy="211143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caratterizza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luogo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immaginario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o di un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ambiente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interno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o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esterno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6365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30860BA6-41C9-F70E-F4EB-7A0A63BD5037}"/>
              </a:ext>
            </a:extLst>
          </p:cNvPr>
          <p:cNvSpPr/>
          <p:nvPr/>
        </p:nvSpPr>
        <p:spPr>
          <a:xfrm>
            <a:off x="7142760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The Library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74710810-2D34-BAA7-1F30-760B8AE82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1092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8FB5176-8434-A82A-C60C-8C9E364C31E0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47F78CA7-5552-96D9-820B-331E844AD096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B28EC64-E65D-AB92-9628-6CE0BB94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4940ACBA-57DE-6551-B607-C2012EE26D7B}"/>
                </a:ext>
              </a:extLst>
            </p:cNvPr>
            <p:cNvSpPr/>
            <p:nvPr/>
          </p:nvSpPr>
          <p:spPr>
            <a:xfrm>
              <a:off x="596780" y="731926"/>
              <a:ext cx="3622320" cy="257976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caratterizza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luogo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immaginario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o di un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ambiente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interno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o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esterno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1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: se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più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di due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spazi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interni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,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duplica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diapositiva</a:t>
              </a:r>
              <a:endParaRPr lang="en-US" sz="13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442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>
            <a:extLst>
              <a:ext uri="{FF2B5EF4-FFF2-40B4-BE49-F238E27FC236}">
                <a16:creationId xmlns:a16="http://schemas.microsoft.com/office/drawing/2014/main" id="{1E57DE61-E455-BFFF-36EB-5EF01FB6C5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566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3447-55F5-1470-1B05-B0DEA178D5E7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The Menu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EBAC02-0CB9-134C-5E83-C162DD8E5961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53A6F28-F4BE-7555-2311-F3CFC9B020CD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151A64D-DA7D-426F-F0F5-45439ABE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35FF898F-7746-0F53-894D-0B5089B6AF96}"/>
                </a:ext>
              </a:extLst>
            </p:cNvPr>
            <p:cNvSpPr/>
            <p:nvPr/>
          </p:nvSpPr>
          <p:spPr>
            <a:xfrm>
              <a:off x="596780" y="731926"/>
              <a:ext cx="3622320" cy="191573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la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caratterizza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menu e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cibo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612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Signature Drink</a:t>
            </a:r>
          </a:p>
        </p:txBody>
      </p:sp>
      <p:pic>
        <p:nvPicPr>
          <p:cNvPr id="4" name="Immagine 8">
            <a:extLst>
              <a:ext uri="{FF2B5EF4-FFF2-40B4-BE49-F238E27FC236}">
                <a16:creationId xmlns:a16="http://schemas.microsoft.com/office/drawing/2014/main" id="{F6B1FE47-91EA-9FFA-CE8D-B984AFFF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2675" r="2675" b="5350"/>
          <a:stretch/>
        </p:blipFill>
        <p:spPr>
          <a:xfrm>
            <a:off x="193965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8DB3761-A367-3CC0-14C8-D04A9A647E89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806FE65-9583-5736-E315-8A4DD43BBB09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5DCE7D-7CB5-05AF-CA66-A1A0731F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D71A770D-68D5-920A-6ECA-4FAF01B25464}"/>
                </a:ext>
              </a:extLst>
            </p:cNvPr>
            <p:cNvSpPr/>
            <p:nvPr/>
          </p:nvSpPr>
          <p:spPr>
            <a:xfrm>
              <a:off x="596780" y="731926"/>
              <a:ext cx="3622320" cy="1915737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Signature Drink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94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8">
            <a:extLst>
              <a:ext uri="{FF2B5EF4-FFF2-40B4-BE49-F238E27FC236}">
                <a16:creationId xmlns:a16="http://schemas.microsoft.com/office/drawing/2014/main" id="{25AE531B-A00C-AB8A-6928-78441AF4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l="1617" t="-5" r="1617" b="3239"/>
          <a:stretch/>
        </p:blipFill>
        <p:spPr>
          <a:xfrm>
            <a:off x="193964" y="183600"/>
            <a:ext cx="6490800" cy="64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194ACBA8-632C-8BE1-B5C2-D3FB013181E6}"/>
              </a:ext>
            </a:extLst>
          </p:cNvPr>
          <p:cNvSpPr/>
          <p:nvPr/>
        </p:nvSpPr>
        <p:spPr>
          <a:xfrm>
            <a:off x="7142759" y="1170848"/>
            <a:ext cx="3524760" cy="6544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36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Characters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8DB3761-A367-3CC0-14C8-D04A9A647E89}"/>
              </a:ext>
            </a:extLst>
          </p:cNvPr>
          <p:cNvSpPr/>
          <p:nvPr/>
        </p:nvSpPr>
        <p:spPr>
          <a:xfrm>
            <a:off x="7142760" y="1825343"/>
            <a:ext cx="4741200" cy="352284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amet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consectetur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adipiscing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sed do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eiusmod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tempor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incididunt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labore et dolore magna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ad minim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veniam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quis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nostrud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exercitation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ullamco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laboris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nisi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ut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aliquip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commodo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consequat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Duis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aute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irure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 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reprehenderit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in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voluptate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velit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esse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cillum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dolore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eu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fugiat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nulla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pariatur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 </a:t>
            </a:r>
          </a:p>
          <a:p>
            <a:endParaRPr lang="en-US" sz="1000" dirty="0">
              <a:solidFill>
                <a:srgbClr val="000000"/>
              </a:solidFill>
              <a:latin typeface="Raleway" pitchFamily="2" charset="77"/>
              <a:ea typeface="Microsoft YaHei" pitchFamily="2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Excepteur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sint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occaecat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cupidatat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non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proident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, sunt in culpa qui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officia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</a:b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deserunt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mollit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anim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id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est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laborum</a:t>
            </a:r>
            <a:r>
              <a:rPr lang="en-US" sz="1600" dirty="0">
                <a:solidFill>
                  <a:srgbClr val="000000"/>
                </a:solidFill>
                <a:latin typeface="Raleway" pitchFamily="2" charset="77"/>
                <a:ea typeface="Microsoft YaHei" pitchFamily="2"/>
              </a:rPr>
              <a:t>.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806FE65-9583-5736-E315-8A4DD43BBB09}"/>
              </a:ext>
            </a:extLst>
          </p:cNvPr>
          <p:cNvGrpSpPr/>
          <p:nvPr/>
        </p:nvGrpSpPr>
        <p:grpSpPr>
          <a:xfrm>
            <a:off x="450350" y="419195"/>
            <a:ext cx="4100039" cy="4118400"/>
            <a:chOff x="357921" y="283006"/>
            <a:chExt cx="4100039" cy="4118400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65DCE7D-7CB5-05AF-CA66-A1A0731F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1">
              <a:extLst>
                <a:ext uri="{FF2B5EF4-FFF2-40B4-BE49-F238E27FC236}">
                  <a16:creationId xmlns:a16="http://schemas.microsoft.com/office/drawing/2014/main" id="{D71A770D-68D5-920A-6ECA-4FAF01B25464}"/>
                </a:ext>
              </a:extLst>
            </p:cNvPr>
            <p:cNvSpPr/>
            <p:nvPr/>
          </p:nvSpPr>
          <p:spPr>
            <a:xfrm>
              <a:off x="596780" y="731926"/>
              <a:ext cx="3622320" cy="2384071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l'immagine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dirty="0" err="1"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tuoi</a:t>
              </a:r>
              <a:r>
                <a:rPr lang="en-US" sz="1300" dirty="0"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personaggi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contenuto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lorem ipsum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la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descrizione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che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generato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1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: se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hai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più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di un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personaggio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,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duplica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21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AC5D328-65BD-0A7B-9B1F-105A9E3C6C23}"/>
              </a:ext>
            </a:extLst>
          </p:cNvPr>
          <p:cNvSpPr/>
          <p:nvPr/>
        </p:nvSpPr>
        <p:spPr>
          <a:xfrm>
            <a:off x="5943600" y="3276720"/>
            <a:ext cx="304560" cy="304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Lucida San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42EA97D-83FF-5A90-4143-0AD3191518BF}"/>
              </a:ext>
            </a:extLst>
          </p:cNvPr>
          <p:cNvSpPr/>
          <p:nvPr/>
        </p:nvSpPr>
        <p:spPr>
          <a:xfrm>
            <a:off x="2603900" y="1327503"/>
            <a:ext cx="6984200" cy="8135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FFFFFF"/>
                </a:solidFill>
              </a:defRPr>
            </a:pPr>
            <a:r>
              <a:rPr lang="en-US" sz="4800" b="1" i="0" u="none" strike="noStrike" kern="1200" spc="30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DESTINATION NAME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BA140F08-55A5-5F3C-515A-D257ABC30430}"/>
              </a:ext>
            </a:extLst>
          </p:cNvPr>
          <p:cNvSpPr/>
          <p:nvPr/>
        </p:nvSpPr>
        <p:spPr>
          <a:xfrm>
            <a:off x="4075140" y="4802019"/>
            <a:ext cx="4041720" cy="37262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>
                <a:solidFill>
                  <a:srgbClr val="00CC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Created by</a:t>
            </a: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9999DC58-6890-DC70-ECAA-D1B4E48F8618}"/>
              </a:ext>
            </a:extLst>
          </p:cNvPr>
          <p:cNvSpPr/>
          <p:nvPr/>
        </p:nvSpPr>
        <p:spPr>
          <a:xfrm>
            <a:off x="4075140" y="5168645"/>
            <a:ext cx="4041720" cy="36185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5000" rIns="90000" bIns="45000" anchor="t" anchorCtr="0" compatLnSpc="0">
            <a:spAutoFit/>
          </a:bodyPr>
          <a:lstStyle/>
          <a:p>
            <a:pPr algn="ctr">
              <a:defRPr sz="1800">
                <a:solidFill>
                  <a:srgbClr val="FFFFFF"/>
                </a:solidFill>
              </a:defRPr>
            </a:pPr>
            <a:r>
              <a:rPr lang="en-US" sz="18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rPr>
              <a:t>Group Name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DB70734-920E-251E-836D-0FBB29F0E2B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485011" y="5093150"/>
            <a:ext cx="1798200" cy="9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B17E635-2484-22AB-E56F-FE2545A9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00971" y="5627750"/>
            <a:ext cx="2154240" cy="437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uppo 8">
            <a:extLst>
              <a:ext uri="{FF2B5EF4-FFF2-40B4-BE49-F238E27FC236}">
                <a16:creationId xmlns:a16="http://schemas.microsoft.com/office/drawing/2014/main" id="{BA9AB7CC-E006-6907-B424-BD0A5DAAEA75}"/>
              </a:ext>
            </a:extLst>
          </p:cNvPr>
          <p:cNvGrpSpPr/>
          <p:nvPr/>
        </p:nvGrpSpPr>
        <p:grpSpPr>
          <a:xfrm>
            <a:off x="7537960" y="2186125"/>
            <a:ext cx="4100039" cy="4118400"/>
            <a:chOff x="357921" y="283006"/>
            <a:chExt cx="4100039" cy="41184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E1C253F0-F08A-17C0-0455-5C78E088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357921" y="283006"/>
              <a:ext cx="4100039" cy="411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">
              <a:extLst>
                <a:ext uri="{FF2B5EF4-FFF2-40B4-BE49-F238E27FC236}">
                  <a16:creationId xmlns:a16="http://schemas.microsoft.com/office/drawing/2014/main" id="{D5DBC021-5003-3DF6-72C5-AA3DA4D47B73}"/>
                </a:ext>
              </a:extLst>
            </p:cNvPr>
            <p:cNvSpPr/>
            <p:nvPr/>
          </p:nvSpPr>
          <p:spPr>
            <a:xfrm>
              <a:off x="596780" y="731926"/>
              <a:ext cx="3622320" cy="1992682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>
              <a:noFill/>
              <a:prstDash val="solid"/>
            </a:ln>
          </p:spPr>
          <p:txBody>
            <a:bodyPr vert="horz" wrap="square" lIns="90000" tIns="45000" rIns="90000" bIns="45000" anchor="t" anchorCtr="0" compatLnSpc="0">
              <a:spAutoFit/>
            </a:bodyPr>
            <a:lstStyle/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To Do</a:t>
              </a: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4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1 </a:t>
              </a:r>
              <a:r>
                <a:rPr lang="en-US" sz="14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Minuto</a:t>
              </a:r>
              <a:endParaRPr lang="en-US" sz="1400" b="1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0" marR="0" lvl="0" indent="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400" b="0" i="0" u="none" strike="noStrike" kern="1200" spc="0" dirty="0">
                <a:ln>
                  <a:noFill/>
                </a:ln>
                <a:solidFill>
                  <a:srgbClr val="000000"/>
                </a:solidFill>
                <a:latin typeface="Raleway" pitchFamily="2" charset="77"/>
                <a:ea typeface="Microsoft YaHei" pitchFamily="2"/>
                <a:cs typeface="Lucida Sans" pitchFamily="2"/>
              </a:endParaRP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Sostituisci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«Destination name» </a:t>
              </a:r>
              <a:b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</a:b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con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tua</a:t>
              </a:r>
              <a:r>
                <a:rPr lang="en-US" sz="1300" b="1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destinazione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 </a:t>
              </a:r>
            </a:p>
            <a:p>
              <a:pPr marL="285750" indent="-285750"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Cambia il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nome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dell'autore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con il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tuo</a:t>
              </a:r>
              <a:r>
                <a:rPr lang="en-US" sz="130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.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Elimina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rimuovi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questo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post-it</a:t>
              </a:r>
            </a:p>
            <a:p>
              <a:pPr marL="285750" marR="0" lvl="0" indent="-285750" algn="l" rtl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Pct val="100000"/>
                <a:buFont typeface="Arial" panose="020B0604020202020204" pitchFamily="34" charset="0"/>
                <a:buChar char="•"/>
                <a:tabLst/>
              </a:pPr>
              <a:r>
                <a:rPr lang="en-US" sz="1300" i="1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Nota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: la slide </a:t>
              </a:r>
              <a:r>
                <a:rPr lang="en-US" sz="1300" b="0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è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 </a:t>
              </a:r>
              <a:r>
                <a:rPr lang="en-US" sz="1300" b="1" i="0" u="none" strike="noStrike" kern="1200" spc="0" dirty="0" err="1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facoltativa</a:t>
              </a:r>
              <a:r>
                <a:rPr lang="en-US" sz="1300" b="0" i="0" u="none" strike="noStrike" kern="1200" spc="0" dirty="0">
                  <a:ln>
                    <a:noFill/>
                  </a:ln>
                  <a:solidFill>
                    <a:srgbClr val="000000"/>
                  </a:solidFill>
                  <a:latin typeface="Raleway" pitchFamily="2" charset="77"/>
                  <a:ea typeface="Microsoft YaHei" pitchFamily="2"/>
                  <a:cs typeface="Lucida Sans" pitchFamily="2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828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F16C9223889944A853010A776457FB" ma:contentTypeVersion="14" ma:contentTypeDescription="Creare un nuovo documento." ma:contentTypeScope="" ma:versionID="ec0a2c60127e3633dc28e9f550b84b14">
  <xsd:schema xmlns:xsd="http://www.w3.org/2001/XMLSchema" xmlns:xs="http://www.w3.org/2001/XMLSchema" xmlns:p="http://schemas.microsoft.com/office/2006/metadata/properties" xmlns:ns2="0dfcf905-f306-4251-b357-63b666a6d4bd" xmlns:ns3="6ac24403-184f-4070-a1b4-d1d5dab87feb" targetNamespace="http://schemas.microsoft.com/office/2006/metadata/properties" ma:root="true" ma:fieldsID="7039ac6cb82cafafce99c077b7f27460" ns2:_="" ns3:_="">
    <xsd:import namespace="0dfcf905-f306-4251-b357-63b666a6d4bd"/>
    <xsd:import namespace="6ac24403-184f-4070-a1b4-d1d5dab87f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MediaServiceOC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fcf905-f306-4251-b357-63b666a6d4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58a95c8f-8e64-4f02-8870-bbbaff35165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c24403-184f-4070-a1b4-d1d5dab87fe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a2b94ef-a594-4919-8f9b-46936cbe0ec1}" ma:internalName="TaxCatchAll" ma:showField="CatchAllData" ma:web="6ac24403-184f-4070-a1b4-d1d5dab87f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c24403-184f-4070-a1b4-d1d5dab87feb" xsi:nil="true"/>
    <lcf76f155ced4ddcb4097134ff3c332f xmlns="0dfcf905-f306-4251-b357-63b666a6d4bd">
      <Terms xmlns="http://schemas.microsoft.com/office/infopath/2007/PartnerControls"/>
    </lcf76f155ced4ddcb4097134ff3c332f>
    <SharedWithUsers xmlns="6ac24403-184f-4070-a1b4-d1d5dab87feb">
      <UserInfo>
        <DisplayName/>
        <AccountId xsi:nil="true"/>
        <AccountType/>
      </UserInfo>
    </SharedWithUsers>
    <MediaLengthInSeconds xmlns="0dfcf905-f306-4251-b357-63b666a6d4bd" xsi:nil="true"/>
  </documentManagement>
</p:properties>
</file>

<file path=customXml/itemProps1.xml><?xml version="1.0" encoding="utf-8"?>
<ds:datastoreItem xmlns:ds="http://schemas.openxmlformats.org/officeDocument/2006/customXml" ds:itemID="{3C6F6537-6A51-4386-884F-A7A05AB029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A1FC66-AB47-4112-B823-A4B0F9196D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dfcf905-f306-4251-b357-63b666a6d4bd"/>
    <ds:schemaRef ds:uri="6ac24403-184f-4070-a1b4-d1d5dab87f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D8000C8-3B1B-41A4-B7AC-A4B566E8A2EC}">
  <ds:schemaRefs>
    <ds:schemaRef ds:uri="6ac24403-184f-4070-a1b4-d1d5dab87feb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0dfcf905-f306-4251-b357-63b666a6d4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3980</TotalTime>
  <Words>865</Words>
  <Application>Microsoft Macintosh PowerPoint</Application>
  <PresentationFormat>Widescreen</PresentationFormat>
  <Paragraphs>110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Lo Faro</dc:creator>
  <cp:lastModifiedBy>Giulia Lo Faro</cp:lastModifiedBy>
  <cp:revision>6</cp:revision>
  <dcterms:created xsi:type="dcterms:W3CDTF">2023-10-20T15:09:11Z</dcterms:created>
  <dcterms:modified xsi:type="dcterms:W3CDTF">2023-12-05T15:01:04Z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0x01010016F16C9223889944A853010A776457FB</vt:lpwstr>
  </property>
  <property fmtid="{D5CDD505-2E9C-101B-9397-08002B2CF9AE}" pid="3" name="Order">
    <vt:r8>1311700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MediaServiceImageTags">
    <vt:lpwstr/>
  </property>
</Properties>
</file>